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15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Prunus </a:t>
            </a:r>
            <a:r>
              <a:rPr lang="nl-NL" dirty="0" err="1"/>
              <a:t>domestica</a:t>
            </a:r>
            <a:endParaRPr lang="nl-NL" dirty="0"/>
          </a:p>
        </p:txBody>
      </p:sp>
      <p:pic>
        <p:nvPicPr>
          <p:cNvPr id="23554" name="Picture 2" descr="http://www.val-znanje.com/images/stories/ljekovitobilje/115-slji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769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3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Prunus '</a:t>
            </a:r>
            <a:r>
              <a:rPr lang="nl-NL" dirty="0" err="1"/>
              <a:t>Opal</a:t>
            </a:r>
            <a:r>
              <a:rPr lang="nl-NL" dirty="0"/>
              <a:t>'</a:t>
            </a:r>
          </a:p>
        </p:txBody>
      </p:sp>
      <p:pic>
        <p:nvPicPr>
          <p:cNvPr id="24578" name="Picture 2" descr="http://www.baumschule-horstmann.de/bilder/popup/b014926_Pflaume_Opal_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8500"/>
            <a:ext cx="5048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1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Prunus 'Reine </a:t>
            </a:r>
            <a:r>
              <a:rPr lang="nl-NL" dirty="0" err="1"/>
              <a:t>Glauda</a:t>
            </a:r>
            <a:r>
              <a:rPr lang="nl-NL" dirty="0"/>
              <a:t> Verte'</a:t>
            </a:r>
          </a:p>
        </p:txBody>
      </p:sp>
      <p:pic>
        <p:nvPicPr>
          <p:cNvPr id="25602" name="Picture 2" descr="http://www.halesia.nl/images/bomen/985/Prunus-domestica-Reine-Claude-d-Ouilli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244972"/>
            <a:ext cx="4123184" cy="5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Prunus 'Victoria'</a:t>
            </a:r>
          </a:p>
        </p:txBody>
      </p:sp>
      <p:pic>
        <p:nvPicPr>
          <p:cNvPr id="26626" name="Picture 2" descr="http://static.guim.co.uk/sys-images/Lifeandhealth/Pix/pictures/2009/1/23/1232711642546/Plums-Victoria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97833"/>
            <a:ext cx="62406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8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13. Prunus avium en Prunus </a:t>
            </a:r>
            <a:r>
              <a:rPr lang="nl-NL" dirty="0" err="1" smtClean="0"/>
              <a:t>cerasus</a:t>
            </a:r>
            <a:r>
              <a:rPr lang="nl-NL" dirty="0" smtClean="0"/>
              <a:t>, rode kers</a:t>
            </a:r>
            <a:endParaRPr lang="nl-NL" dirty="0"/>
          </a:p>
        </p:txBody>
      </p:sp>
      <p:pic>
        <p:nvPicPr>
          <p:cNvPr id="27650" name="Picture 2" descr="http://www.eurohandelsonderneming.nl/public/fotos/prunus-avium-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27532"/>
            <a:ext cx="3174656" cy="31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about-garden.com/images_data/3356-prunus-cerasus-burlat-sweet-cherry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20838"/>
            <a:ext cx="2667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5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nl-NL" dirty="0"/>
              <a:t>14. Prunus 'Dubbele Meikers</a:t>
            </a:r>
            <a:r>
              <a:rPr lang="nl-NL" dirty="0" smtClean="0"/>
              <a:t>'</a:t>
            </a:r>
            <a:endParaRPr lang="nl-NL" dirty="0"/>
          </a:p>
        </p:txBody>
      </p:sp>
      <p:pic>
        <p:nvPicPr>
          <p:cNvPr id="28674" name="Picture 2" descr="http://www.jandenhertog.nl/bomenzoeker/share/plantgroot/6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3"/>
            <a:ext cx="4990356" cy="33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veluwebomen.nl/webwinkel/images/medium/kersen%20bloesem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115" y="2204863"/>
            <a:ext cx="3211083" cy="24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3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15. Prunus '</a:t>
            </a:r>
            <a:r>
              <a:rPr lang="nl-NL" dirty="0" err="1"/>
              <a:t>Early</a:t>
            </a:r>
            <a:r>
              <a:rPr lang="nl-NL" dirty="0"/>
              <a:t> </a:t>
            </a:r>
            <a:r>
              <a:rPr lang="nl-NL" dirty="0" err="1"/>
              <a:t>Rivers</a:t>
            </a:r>
            <a:r>
              <a:rPr lang="nl-NL" dirty="0"/>
              <a:t>'</a:t>
            </a:r>
          </a:p>
        </p:txBody>
      </p:sp>
      <p:pic>
        <p:nvPicPr>
          <p:cNvPr id="29698" name="Picture 2" descr="http://www.tuinkrant.com/plantengids/fruit/316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643742"/>
            <a:ext cx="3589649" cy="35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1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16. Prunus '</a:t>
            </a:r>
            <a:r>
              <a:rPr lang="nl-NL" dirty="0" err="1"/>
              <a:t>Rheinische</a:t>
            </a:r>
            <a:r>
              <a:rPr lang="nl-NL" dirty="0"/>
              <a:t> </a:t>
            </a:r>
            <a:r>
              <a:rPr lang="nl-NL" dirty="0" err="1"/>
              <a:t>Schattenmorelle</a:t>
            </a:r>
            <a:r>
              <a:rPr lang="nl-NL" dirty="0"/>
              <a:t>'</a:t>
            </a:r>
          </a:p>
        </p:txBody>
      </p:sp>
      <p:pic>
        <p:nvPicPr>
          <p:cNvPr id="30722" name="Picture 2" descr="http://www.halesia.nl/images/bomen/402/Prunus-cerasus-Dubbele-Mei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KLEINFRUIT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99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Ribes </a:t>
            </a:r>
            <a:r>
              <a:rPr lang="nl-NL" dirty="0" err="1"/>
              <a:t>rubrum</a:t>
            </a:r>
            <a:r>
              <a:rPr lang="nl-NL" dirty="0"/>
              <a:t> 'Jonkheer van </a:t>
            </a:r>
            <a:r>
              <a:rPr lang="nl-NL" dirty="0" smtClean="0"/>
              <a:t>Tets‘, aalbes</a:t>
            </a:r>
            <a:endParaRPr lang="nl-NL" dirty="0"/>
          </a:p>
        </p:txBody>
      </p:sp>
      <p:pic>
        <p:nvPicPr>
          <p:cNvPr id="6146" name="Picture 2" descr="http://www.pflanzen-koerner.de/Vorlagen/Webapp/Cache/WinArboR/Ribes-rubrum-Jonkheer-van-Tets-CAC-I_Mjk4MDQ3NF8yOTgwNDc0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71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6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Malus </a:t>
            </a:r>
            <a:r>
              <a:rPr lang="nl-NL" dirty="0" err="1" smtClean="0"/>
              <a:t>domestica</a:t>
            </a:r>
            <a:r>
              <a:rPr lang="nl-NL" dirty="0" smtClean="0"/>
              <a:t>, appel</a:t>
            </a:r>
            <a:endParaRPr lang="nl-NL" dirty="0"/>
          </a:p>
        </p:txBody>
      </p:sp>
      <p:pic>
        <p:nvPicPr>
          <p:cNvPr id="15362" name="Picture 2" descr="http://www.permacultuurnederland.org/upload/Malus%20domestic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8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Ribes </a:t>
            </a:r>
            <a:r>
              <a:rPr lang="nl-NL" dirty="0" err="1" smtClean="0"/>
              <a:t>rubrum</a:t>
            </a:r>
            <a:r>
              <a:rPr lang="nl-NL" dirty="0" smtClean="0"/>
              <a:t> “Witte Parel”, aalbes</a:t>
            </a:r>
            <a:endParaRPr lang="nl-NL" dirty="0"/>
          </a:p>
        </p:txBody>
      </p:sp>
      <p:pic>
        <p:nvPicPr>
          <p:cNvPr id="7170" name="Picture 2" descr="http://www.tuincentrumvanherwijnen.nl/web/images/stories/fruitgoed/bessenstruik/ribes-rubrum-witte-pare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9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Ribes </a:t>
            </a:r>
            <a:r>
              <a:rPr lang="nl-NL" dirty="0" err="1"/>
              <a:t>uva-crispa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Invicta</a:t>
            </a:r>
            <a:r>
              <a:rPr lang="nl-NL" dirty="0" smtClean="0"/>
              <a:t>‘, kruisbes </a:t>
            </a:r>
            <a:endParaRPr lang="nl-NL" dirty="0"/>
          </a:p>
        </p:txBody>
      </p:sp>
      <p:pic>
        <p:nvPicPr>
          <p:cNvPr id="8194" name="Picture 2" descr="http://www.baumschule-horstmann.de/bilder/popup/b013462_Stachelbeere_Invicta_hellgru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048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1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Ribes </a:t>
            </a:r>
            <a:r>
              <a:rPr lang="nl-NL" dirty="0" err="1"/>
              <a:t>uva-crispa</a:t>
            </a:r>
            <a:r>
              <a:rPr lang="nl-NL" dirty="0"/>
              <a:t> '</a:t>
            </a:r>
            <a:r>
              <a:rPr lang="nl-NL" dirty="0" err="1"/>
              <a:t>Hinnonäki</a:t>
            </a:r>
            <a:r>
              <a:rPr lang="nl-NL" dirty="0"/>
              <a:t> </a:t>
            </a:r>
            <a:r>
              <a:rPr lang="nl-NL" dirty="0" err="1" smtClean="0"/>
              <a:t>Röd</a:t>
            </a:r>
            <a:r>
              <a:rPr lang="nl-NL" dirty="0" smtClean="0"/>
              <a:t>‘, kruisbes</a:t>
            </a:r>
            <a:endParaRPr lang="nl-NL" dirty="0"/>
          </a:p>
        </p:txBody>
      </p:sp>
      <p:pic>
        <p:nvPicPr>
          <p:cNvPr id="9218" name="Picture 2" descr="http://www.baumschule-horstmann.de/bilder/popup/b013746_Stachelbeere_Hinnonmaeki_ro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04656" cy="44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7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5. </a:t>
            </a:r>
            <a:r>
              <a:rPr lang="nl-NL" dirty="0" err="1"/>
              <a:t>Rubus</a:t>
            </a:r>
            <a:r>
              <a:rPr lang="nl-NL" dirty="0"/>
              <a:t> 'Black </a:t>
            </a:r>
            <a:r>
              <a:rPr lang="nl-NL" dirty="0" err="1" smtClean="0"/>
              <a:t>Satin</a:t>
            </a:r>
            <a:r>
              <a:rPr lang="nl-NL" dirty="0" smtClean="0"/>
              <a:t>‘, (</a:t>
            </a:r>
            <a:r>
              <a:rPr lang="nl-NL" dirty="0" err="1" smtClean="0"/>
              <a:t>doornloze</a:t>
            </a:r>
            <a:r>
              <a:rPr lang="nl-NL" dirty="0" smtClean="0"/>
              <a:t>) braam</a:t>
            </a:r>
            <a:endParaRPr lang="nl-NL" dirty="0"/>
          </a:p>
        </p:txBody>
      </p:sp>
      <p:pic>
        <p:nvPicPr>
          <p:cNvPr id="10242" name="Picture 2" descr="http://www.dewilde.nl/write/rubus%20black%20sa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9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dirty="0" err="1"/>
              <a:t>Rubus</a:t>
            </a:r>
            <a:r>
              <a:rPr lang="nl-NL" dirty="0"/>
              <a:t> </a:t>
            </a:r>
            <a:r>
              <a:rPr lang="nl-NL" dirty="0" smtClean="0"/>
              <a:t>'Himalaya‘, braam</a:t>
            </a:r>
            <a:endParaRPr lang="nl-NL" dirty="0"/>
          </a:p>
        </p:txBody>
      </p:sp>
      <p:pic>
        <p:nvPicPr>
          <p:cNvPr id="11266" name="Picture 2" descr="http://www.sciencephoto.com/image/34693/large/B7900585-Blackberries_Rubus_Himalaya_Giant_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048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6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7. </a:t>
            </a:r>
            <a:r>
              <a:rPr lang="nl-NL" dirty="0" err="1"/>
              <a:t>Rubus</a:t>
            </a:r>
            <a:r>
              <a:rPr lang="nl-NL" dirty="0"/>
              <a:t> '</a:t>
            </a:r>
            <a:r>
              <a:rPr lang="nl-NL" dirty="0" err="1"/>
              <a:t>Thornless</a:t>
            </a:r>
            <a:r>
              <a:rPr lang="nl-NL" dirty="0"/>
              <a:t> </a:t>
            </a:r>
            <a:r>
              <a:rPr lang="nl-NL" dirty="0" smtClean="0"/>
              <a:t>Evergreen‘ (</a:t>
            </a:r>
            <a:r>
              <a:rPr lang="nl-NL" dirty="0" err="1" smtClean="0"/>
              <a:t>doornloze</a:t>
            </a:r>
            <a:r>
              <a:rPr lang="nl-NL" dirty="0" smtClean="0"/>
              <a:t>) braam.</a:t>
            </a:r>
            <a:endParaRPr lang="nl-NL" dirty="0"/>
          </a:p>
        </p:txBody>
      </p:sp>
      <p:pic>
        <p:nvPicPr>
          <p:cNvPr id="12290" name="Picture 2" descr="http://img219.imageshack.us/img219/5126/rubuslaciniatusi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572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1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Vitis</a:t>
            </a:r>
            <a:r>
              <a:rPr lang="nl-NL" dirty="0"/>
              <a:t> 'Boskoop </a:t>
            </a:r>
            <a:r>
              <a:rPr lang="nl-NL" dirty="0" err="1" smtClean="0"/>
              <a:t>Glory</a:t>
            </a:r>
            <a:r>
              <a:rPr lang="nl-NL" dirty="0" smtClean="0"/>
              <a:t>‘, druif</a:t>
            </a:r>
            <a:endParaRPr lang="nl-NL" dirty="0"/>
          </a:p>
        </p:txBody>
      </p:sp>
      <p:pic>
        <p:nvPicPr>
          <p:cNvPr id="13314" name="Picture 2" descr="http://www.tuincentrumvanherwijnen.nl/web/images/stories/fruitgoed/druiven/vitis-boskoop-glor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1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</a:t>
            </a:r>
            <a:r>
              <a:rPr lang="nl-NL" dirty="0" err="1"/>
              <a:t>Vitis</a:t>
            </a:r>
            <a:r>
              <a:rPr lang="nl-NL" dirty="0"/>
              <a:t> </a:t>
            </a:r>
            <a:r>
              <a:rPr lang="nl-NL" dirty="0" smtClean="0"/>
              <a:t>'Bianca‘, witte druif</a:t>
            </a:r>
            <a:endParaRPr lang="nl-NL" dirty="0"/>
          </a:p>
        </p:txBody>
      </p:sp>
      <p:pic>
        <p:nvPicPr>
          <p:cNvPr id="14338" name="Picture 2" descr="http://www.jandenhertog.nl/bomenzoeker/share/plantgroot/7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86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5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22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 smtClean="0"/>
              <a:t>Brassica</a:t>
            </a:r>
            <a:r>
              <a:rPr lang="nl-NL" dirty="0" smtClean="0"/>
              <a:t>, kool</a:t>
            </a:r>
            <a:endParaRPr lang="nl-NL" dirty="0"/>
          </a:p>
        </p:txBody>
      </p:sp>
      <p:pic>
        <p:nvPicPr>
          <p:cNvPr id="2050" name="Picture 2" descr="http://www.henriettesherbal.com/files/images/photos/b/br/d04_2051_brassica-oleracea-var-sabau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276" y="2636912"/>
            <a:ext cx="5029200" cy="36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4.ggpht.com/_rWksMjEBTQk/Sa1HEwm3g-I/AAAAAAAAJCY/FcAtiPLaTR4/leo-mic-Brassica-napus-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04431" cy="29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Malus ‘</a:t>
            </a:r>
            <a:r>
              <a:rPr lang="nl-NL" dirty="0" err="1" smtClean="0"/>
              <a:t>Elstar</a:t>
            </a:r>
            <a:r>
              <a:rPr lang="nl-NL" dirty="0" smtClean="0"/>
              <a:t>’, appel</a:t>
            </a:r>
            <a:endParaRPr lang="nl-NL" dirty="0"/>
          </a:p>
        </p:txBody>
      </p:sp>
      <p:pic>
        <p:nvPicPr>
          <p:cNvPr id="16386" name="Picture 2" descr="http://www.tuincentrumvanherwijnen.nl/web/images/stories/fruitgoed/fruitbomen/appel-malus-domestica-elsta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94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Capsicum</a:t>
            </a:r>
            <a:r>
              <a:rPr lang="nl-NL" dirty="0"/>
              <a:t> </a:t>
            </a:r>
            <a:r>
              <a:rPr lang="nl-NL" dirty="0" err="1" smtClean="0"/>
              <a:t>annuum</a:t>
            </a:r>
            <a:r>
              <a:rPr lang="nl-NL" dirty="0" smtClean="0"/>
              <a:t>, paprika</a:t>
            </a:r>
            <a:endParaRPr lang="nl-NL" dirty="0"/>
          </a:p>
        </p:txBody>
      </p:sp>
      <p:pic>
        <p:nvPicPr>
          <p:cNvPr id="3074" name="Picture 2" descr="http://www.freewebs.com/belevenissen-van-een-tuinkabouter/groenten%20-%20paprika%20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47930"/>
            <a:ext cx="5400600" cy="40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8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Cucumis</a:t>
            </a:r>
            <a:r>
              <a:rPr lang="nl-NL" dirty="0"/>
              <a:t> </a:t>
            </a:r>
            <a:r>
              <a:rPr lang="nl-NL" dirty="0" err="1" smtClean="0"/>
              <a:t>sativus</a:t>
            </a:r>
            <a:r>
              <a:rPr lang="nl-NL" dirty="0" smtClean="0"/>
              <a:t>, komkommer</a:t>
            </a:r>
            <a:endParaRPr lang="nl-NL" dirty="0"/>
          </a:p>
        </p:txBody>
      </p:sp>
      <p:pic>
        <p:nvPicPr>
          <p:cNvPr id="4098" name="Picture 2" descr="http://www.canna.nl/sites/default/files/images/growinfo/default/testimonial-cucumber_tex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456384" cy="44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uinen.nl/images/upload/3983-komko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48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61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Fragaria</a:t>
            </a:r>
            <a:r>
              <a:rPr lang="nl-NL" dirty="0"/>
              <a:t> </a:t>
            </a:r>
            <a:r>
              <a:rPr lang="nl-NL" dirty="0" smtClean="0"/>
              <a:t>cultivars, aardbei</a:t>
            </a:r>
            <a:endParaRPr lang="nl-NL" dirty="0"/>
          </a:p>
        </p:txBody>
      </p:sp>
      <p:pic>
        <p:nvPicPr>
          <p:cNvPr id="5122" name="Picture 2" descr="http://www.eleveldsteenwijk.nl/foto/vitale%20aardbei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86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2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</a:t>
            </a:r>
            <a:r>
              <a:rPr lang="nl-NL" dirty="0" err="1"/>
              <a:t>Lactuca</a:t>
            </a:r>
            <a:r>
              <a:rPr lang="nl-NL" dirty="0"/>
              <a:t> </a:t>
            </a:r>
            <a:r>
              <a:rPr lang="nl-NL" dirty="0" err="1" smtClean="0"/>
              <a:t>sativa</a:t>
            </a:r>
            <a:r>
              <a:rPr lang="nl-NL" dirty="0" smtClean="0"/>
              <a:t>, sla </a:t>
            </a:r>
            <a:endParaRPr lang="nl-NL" dirty="0"/>
          </a:p>
        </p:txBody>
      </p:sp>
      <p:pic>
        <p:nvPicPr>
          <p:cNvPr id="1026" name="Picture 2" descr="http://www.presentpresents.com/images/verse%20sl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276873"/>
            <a:ext cx="3516086" cy="33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f.nl/nieuws/2010/0701/s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76873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62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lycopersicum</a:t>
            </a:r>
            <a:r>
              <a:rPr lang="nl-NL" dirty="0" smtClean="0"/>
              <a:t>. Tomaten</a:t>
            </a:r>
            <a:endParaRPr lang="nl-NL" dirty="0"/>
          </a:p>
        </p:txBody>
      </p:sp>
      <p:pic>
        <p:nvPicPr>
          <p:cNvPr id="10242" name="Picture 2" descr="http://farm4.static.flickr.com/3634/3570990140_3cd2d8e7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162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mamuhiyogya.org/projects/D2D09/group14/Image/DTD/tomat/tomat%2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876" y="1852574"/>
            <a:ext cx="4021124" cy="25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15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tuberosum</a:t>
            </a:r>
            <a:r>
              <a:rPr lang="nl-NL" dirty="0" smtClean="0"/>
              <a:t>. Aardappelen </a:t>
            </a:r>
            <a:endParaRPr lang="nl-NL" dirty="0"/>
          </a:p>
        </p:txBody>
      </p:sp>
      <p:pic>
        <p:nvPicPr>
          <p:cNvPr id="9218" name="Picture 2" descr="http://www.hear.org/starr/images/images/plants/full/starr-091003-7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08042"/>
            <a:ext cx="4422846" cy="33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ond-ecran-image.fr/galerie-membre/fleur-solanacee/fleurs-solanum-tuberos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Malus 'James </a:t>
            </a:r>
            <a:r>
              <a:rPr lang="nl-NL" dirty="0" smtClean="0"/>
              <a:t>Grieve‘, appel</a:t>
            </a:r>
            <a:endParaRPr lang="nl-NL" dirty="0"/>
          </a:p>
        </p:txBody>
      </p:sp>
      <p:pic>
        <p:nvPicPr>
          <p:cNvPr id="17410" name="Picture 2" descr="http://www.vanpeltnv.com/resized/MADJGRIE.JPG?width=800&amp;height=600&amp;image=/db_dataverde/MADJGR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Malus 'Schone van </a:t>
            </a:r>
            <a:r>
              <a:rPr lang="nl-NL" dirty="0" smtClean="0"/>
              <a:t>Boskoop‘, appel</a:t>
            </a:r>
            <a:endParaRPr lang="nl-NL" dirty="0"/>
          </a:p>
        </p:txBody>
      </p:sp>
      <p:pic>
        <p:nvPicPr>
          <p:cNvPr id="18434" name="Picture 2" descr="http://www.atouchofgreen-gardenwebshop.nl/images/images_big/malus%20domestica%20schone%20van%20boskoop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060848"/>
            <a:ext cx="4846442" cy="36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fourlangwebprogram.com/fourlang/afbeeldingen/Malus_sylvestr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64229"/>
            <a:ext cx="3635896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Malus 'Golden </a:t>
            </a:r>
            <a:r>
              <a:rPr lang="nl-NL" dirty="0" err="1"/>
              <a:t>Delicius</a:t>
            </a:r>
            <a:r>
              <a:rPr lang="nl-NL" dirty="0" smtClean="0"/>
              <a:t>'</a:t>
            </a:r>
            <a:endParaRPr lang="nl-NL" dirty="0"/>
          </a:p>
        </p:txBody>
      </p:sp>
      <p:pic>
        <p:nvPicPr>
          <p:cNvPr id="19458" name="Picture 2" descr="http://webshoptuinmateriaal.nl/shopimages/12/big_Malus%20Golden%20delicious%20%20DSC03176%20(Small)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tuin-winkel-hoveniersbedrijfvandijk.com/shopimages/12/big_Malus%20Golden%20Delicious%201130325%20(Small)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25824"/>
            <a:ext cx="374619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4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dirty="0" err="1"/>
              <a:t>Pyrus</a:t>
            </a:r>
            <a:r>
              <a:rPr lang="nl-NL" dirty="0"/>
              <a:t> communis</a:t>
            </a:r>
          </a:p>
        </p:txBody>
      </p:sp>
      <p:pic>
        <p:nvPicPr>
          <p:cNvPr id="20482" name="Picture 2" descr="http://media.web.britannica.com/eb-media/86/9686-004-567EA2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886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6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</a:t>
            </a:r>
            <a:r>
              <a:rPr lang="nl-NL" dirty="0" err="1"/>
              <a:t>Pyrus</a:t>
            </a:r>
            <a:r>
              <a:rPr lang="nl-NL" dirty="0"/>
              <a:t> 'Conference'</a:t>
            </a:r>
          </a:p>
        </p:txBody>
      </p:sp>
      <p:pic>
        <p:nvPicPr>
          <p:cNvPr id="21506" name="Picture 2" descr="http://www.sanguisorba.be/Medias/Webshop1/603270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626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4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Pyrus</a:t>
            </a:r>
            <a:r>
              <a:rPr lang="nl-NL" dirty="0"/>
              <a:t> ''</a:t>
            </a:r>
            <a:r>
              <a:rPr lang="nl-NL" dirty="0" err="1"/>
              <a:t>Gieser</a:t>
            </a:r>
            <a:r>
              <a:rPr lang="nl-NL" dirty="0"/>
              <a:t> Wildeman'</a:t>
            </a:r>
          </a:p>
        </p:txBody>
      </p:sp>
      <p:pic>
        <p:nvPicPr>
          <p:cNvPr id="22530" name="Picture 2" descr="http://www.tuincentrumvanherwijnen.nl/web/images/stories/fruitgoed/fruitbomen/peer-pyrus-communis-gieser-wildema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37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217</Words>
  <Application>Microsoft Office PowerPoint</Application>
  <PresentationFormat>Diavoorstelling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FRUIT</vt:lpstr>
      <vt:lpstr>1. Malus domestica, appel</vt:lpstr>
      <vt:lpstr>2. Malus ‘Elstar’, appel</vt:lpstr>
      <vt:lpstr>3. Malus 'James Grieve‘, appel</vt:lpstr>
      <vt:lpstr>4. Malus 'Schone van Boskoop‘, appel</vt:lpstr>
      <vt:lpstr>5. Malus 'Golden Delicius'</vt:lpstr>
      <vt:lpstr>6. Pyrus communis</vt:lpstr>
      <vt:lpstr>7. Pyrus 'Conference'</vt:lpstr>
      <vt:lpstr>8. Pyrus ''Gieser Wildeman'</vt:lpstr>
      <vt:lpstr>9. Prunus domestica</vt:lpstr>
      <vt:lpstr>10. Prunus 'Opal'</vt:lpstr>
      <vt:lpstr>11. Prunus 'Reine Glauda Verte'</vt:lpstr>
      <vt:lpstr>12. Prunus 'Victoria'</vt:lpstr>
      <vt:lpstr>13. Prunus avium en Prunus cerasus, rode kers</vt:lpstr>
      <vt:lpstr>14. Prunus 'Dubbele Meikers'</vt:lpstr>
      <vt:lpstr>15. Prunus 'Early Rivers'</vt:lpstr>
      <vt:lpstr>16. Prunus 'Rheinische Schattenmorelle'</vt:lpstr>
      <vt:lpstr>KLEINFRUIT</vt:lpstr>
      <vt:lpstr>1. Ribes rubrum 'Jonkheer van Tets‘, aalbes</vt:lpstr>
      <vt:lpstr>2. Ribes rubrum “Witte Parel”, aalbes</vt:lpstr>
      <vt:lpstr>3. Ribes uva-crispa 'Invicta‘, kruisbes </vt:lpstr>
      <vt:lpstr>4. Ribes uva-crispa 'Hinnonäki Röd‘, kruisbes</vt:lpstr>
      <vt:lpstr>5. Rubus 'Black Satin‘, (doornloze) braam</vt:lpstr>
      <vt:lpstr>6. Rubus 'Himalaya‘, braam</vt:lpstr>
      <vt:lpstr>7. Rubus 'Thornless Evergreen‘ (doornloze) braam.</vt:lpstr>
      <vt:lpstr>8. Vitis 'Boskoop Glory‘, druif</vt:lpstr>
      <vt:lpstr>9. Vitis 'Bianca‘, witte druif</vt:lpstr>
      <vt:lpstr>GROENTE</vt:lpstr>
      <vt:lpstr>1. Brassica, kool</vt:lpstr>
      <vt:lpstr>2. Capsicum annuum, paprika</vt:lpstr>
      <vt:lpstr>3. Cucumis sativus, komkommer</vt:lpstr>
      <vt:lpstr>4. Fragaria cultivars, aardbei</vt:lpstr>
      <vt:lpstr>5. Lactuca sativa, sla </vt:lpstr>
      <vt:lpstr>6. Solanum lycopersicum. Tomaten</vt:lpstr>
      <vt:lpstr>7. Solanum tuberosum. Aardappelen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11</cp:revision>
  <dcterms:created xsi:type="dcterms:W3CDTF">2016-02-17T14:42:08Z</dcterms:created>
  <dcterms:modified xsi:type="dcterms:W3CDTF">2016-02-17T14:49:56Z</dcterms:modified>
</cp:coreProperties>
</file>